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e2023d56dd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e2023d56dd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e22491aa3f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2e22491aa3f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e22491aa3f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2e22491aa3f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e2023d56dd_1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e2023d56dd_1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Science Infrastructure in Modeling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53664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Chair: Claudio Corti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Panelists: Michael Hirsch, Ron Caplan, Gian Luca Delzanno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 models &amp; simulation outputs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3732025" y="1532850"/>
            <a:ext cx="45261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How: </a:t>
            </a:r>
            <a:r>
              <a:rPr i="1" lang="en"/>
              <a:t>“</a:t>
            </a:r>
            <a:r>
              <a:rPr i="1" lang="en"/>
              <a:t>Metadata, metadata, metadata”</a:t>
            </a:r>
            <a:endParaRPr i="1"/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What are we looking for?</a:t>
            </a:r>
            <a:endParaRPr/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Model</a:t>
            </a:r>
            <a:endParaRPr/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Model run configuration</a:t>
            </a:r>
            <a:endParaRPr/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Simulation output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Where to look for?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Reuse/expand already existing data models? CDF/ISTP, PDS, SPASE, IVOA, etc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300"/>
              <a:buChar char="●"/>
            </a:pPr>
            <a:r>
              <a:rPr lang="en"/>
              <a:t>How to reach consensus on metadata standard(s)? Who should be in charge?</a:t>
            </a:r>
            <a:endParaRPr/>
          </a:p>
        </p:txBody>
      </p:sp>
      <p:grpSp>
        <p:nvGrpSpPr>
          <p:cNvPr id="285" name="Google Shape;285;p14"/>
          <p:cNvGrpSpPr/>
          <p:nvPr/>
        </p:nvGrpSpPr>
        <p:grpSpPr>
          <a:xfrm>
            <a:off x="1303800" y="1532850"/>
            <a:ext cx="2134894" cy="3267975"/>
            <a:chOff x="1303800" y="1532850"/>
            <a:chExt cx="2134894" cy="3267975"/>
          </a:xfrm>
        </p:grpSpPr>
        <p:pic>
          <p:nvPicPr>
            <p:cNvPr id="286" name="Google Shape;286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03800" y="1532850"/>
              <a:ext cx="2134894" cy="32408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7" name="Google Shape;287;p14"/>
            <p:cNvSpPr txBox="1"/>
            <p:nvPr/>
          </p:nvSpPr>
          <p:spPr>
            <a:xfrm>
              <a:off x="2044250" y="4523925"/>
              <a:ext cx="806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lt1"/>
                  </a:solidFill>
                  <a:latin typeface="Nunito"/>
                  <a:ea typeface="Nunito"/>
                  <a:cs typeface="Nunito"/>
                  <a:sym typeface="Nunito"/>
                </a:rPr>
                <a:t>opeclipart.org</a:t>
              </a:r>
              <a:endParaRPr sz="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Storing simulation outputs</a:t>
            </a:r>
            <a:endParaRPr/>
          </a:p>
        </p:txBody>
      </p:sp>
      <p:sp>
        <p:nvSpPr>
          <p:cNvPr id="293" name="Google Shape;293;p15"/>
          <p:cNvSpPr txBox="1"/>
          <p:nvPr>
            <p:ph idx="1" type="body"/>
          </p:nvPr>
        </p:nvSpPr>
        <p:spPr>
          <a:xfrm>
            <a:off x="4203925" y="1415450"/>
            <a:ext cx="4130400" cy="29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How large can simulation outputs be?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What is actually useful to store?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How to access simulation outputs?</a:t>
            </a:r>
            <a:endParaRPr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File transfer, local analysis vs cloud access, remote analysis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What are the challenges for long-term storage?</a:t>
            </a:r>
            <a:endParaRPr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How long is long enough?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What are current storage solutions?</a:t>
            </a:r>
            <a:endParaRPr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File formats</a:t>
            </a:r>
            <a:endParaRPr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Simulation output repositories</a:t>
            </a:r>
            <a:endParaRPr sz="1200"/>
          </a:p>
        </p:txBody>
      </p:sp>
      <p:pic>
        <p:nvPicPr>
          <p:cNvPr id="294" name="Google Shape;29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800" y="1415450"/>
            <a:ext cx="2900126" cy="2900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Reproducing simulation outputs</a:t>
            </a:r>
            <a:endParaRPr/>
          </a:p>
        </p:txBody>
      </p:sp>
      <p:sp>
        <p:nvSpPr>
          <p:cNvPr id="300" name="Google Shape;300;p16"/>
          <p:cNvSpPr txBox="1"/>
          <p:nvPr>
            <p:ph idx="1" type="body"/>
          </p:nvPr>
        </p:nvSpPr>
        <p:spPr>
          <a:xfrm>
            <a:off x="4714325" y="1431650"/>
            <a:ext cx="3855900" cy="324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Are containers </a:t>
            </a:r>
            <a:r>
              <a:rPr lang="en"/>
              <a:t>enough</a:t>
            </a:r>
            <a:r>
              <a:rPr lang="en"/>
              <a:t> to ensure reproducibility, especially long-term?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How long is long enough?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300"/>
              <a:buChar char="●"/>
            </a:pPr>
            <a:r>
              <a:rPr lang="en"/>
              <a:t>What is the burden for modelers and/or users to containerize models/model runs?</a:t>
            </a:r>
            <a:endParaRPr/>
          </a:p>
        </p:txBody>
      </p:sp>
      <p:pic>
        <p:nvPicPr>
          <p:cNvPr id="301" name="Google Shape;30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4375" y="1431650"/>
            <a:ext cx="3240825" cy="32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0500" y="-30725"/>
            <a:ext cx="51434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the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